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B95F0-9AD4-4A07-9C0D-C94EE2355C76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600C5-0385-4892-9C6D-D38D31B7FA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7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8B304-FB38-4488-A175-47941870E53E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7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CE6-68A3-4C3D-BA24-248FFC9B8848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1CDE-C2AE-4DBA-B2DC-ECA8CA11F647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2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5EDCF-34F7-4301-836A-70F5C45F51B2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032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B68A7-D67F-436D-AE7C-764C164090D4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66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FDC44-A61E-4B5C-AAF6-FBDA69B54E5A}" type="datetime1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6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865A3-C339-4564-9456-D50EB867A179}" type="datetime1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2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1A98A-3F3F-4589-86EF-C09E754BC18E}" type="datetime1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19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33B13-46CF-4527-AA65-C5F99310CB09}" type="datetime1">
              <a:rPr lang="en-US" smtClean="0"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8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E2233-F395-4680-B739-A0ABC57D07DA}" type="datetime1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8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F3D1-5398-4B25-A52B-7F3A612AC76D}" type="datetime1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99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9627D-A7B2-49A8-8E53-BBDD0CA81B49}" type="datetime1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F553C-B3C8-4FE6-A2E5-4C0687EBED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9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poem.tkaraoke.com/10732/Tran_Dang_Kho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1197" y="1301550"/>
            <a:ext cx="6019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</a:t>
            </a:r>
            <a:r>
              <a:rPr lang="en-US" sz="3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15.: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CHỈNH SỬA VĂN </a:t>
            </a: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BẢN</a:t>
            </a:r>
            <a:endParaRPr lang="en-U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89955" y="2268067"/>
            <a:ext cx="40030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?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Vì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chỉnh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sửa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107" y="3059790"/>
            <a:ext cx="24929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thiếu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…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5867400" y="3957377"/>
            <a:ext cx="1066800" cy="304800"/>
          </a:xfrm>
          <a:prstGeom prst="ellipse">
            <a:avLst/>
          </a:prstGeom>
          <a:ln>
            <a:solidFill>
              <a:srgbClr val="7030A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3401" y="3913380"/>
            <a:ext cx="866357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chui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hang  ,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hục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khoét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ổ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giường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trọng.Rồi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già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dế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ngả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cong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,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ghách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thượng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hiểm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7400" y="5791200"/>
            <a:ext cx="2998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Tô</a:t>
            </a:r>
            <a:r>
              <a:rPr lang="en-US" dirty="0" smtClean="0"/>
              <a:t> </a:t>
            </a:r>
            <a:r>
              <a:rPr lang="en-US" dirty="0" err="1" smtClean="0"/>
              <a:t>Hoài</a:t>
            </a:r>
            <a:r>
              <a:rPr lang="en-US" dirty="0" smtClean="0"/>
              <a:t> – </a:t>
            </a:r>
            <a:r>
              <a:rPr lang="en-US" dirty="0" err="1" smtClean="0"/>
              <a:t>Dế</a:t>
            </a:r>
            <a:r>
              <a:rPr lang="en-US" dirty="0" smtClean="0"/>
              <a:t> </a:t>
            </a:r>
            <a:r>
              <a:rPr lang="en-US" dirty="0" err="1" smtClean="0"/>
              <a:t>mèn</a:t>
            </a:r>
            <a:r>
              <a:rPr lang="en-US" dirty="0" smtClean="0"/>
              <a:t> </a:t>
            </a:r>
            <a:r>
              <a:rPr lang="en-US" dirty="0" err="1" smtClean="0"/>
              <a:t>phiêu</a:t>
            </a:r>
            <a:r>
              <a:rPr lang="en-US" dirty="0" smtClean="0"/>
              <a:t> </a:t>
            </a:r>
            <a:r>
              <a:rPr lang="en-US" dirty="0" err="1" smtClean="0"/>
              <a:t>lưu</a:t>
            </a:r>
            <a:r>
              <a:rPr lang="en-US" dirty="0" smtClean="0"/>
              <a:t> </a:t>
            </a:r>
            <a:r>
              <a:rPr lang="en-US" dirty="0" err="1" smtClean="0"/>
              <a:t>kí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4800" y="392668"/>
            <a:ext cx="806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Tuần </a:t>
            </a:r>
            <a:r>
              <a:rPr lang="en-US" smtClean="0"/>
              <a:t>3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0" y="415076"/>
            <a:ext cx="72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Tiết </a:t>
            </a:r>
            <a:r>
              <a:rPr lang="en-US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15" name="TextBox 2"/>
          <p:cNvSpPr txBox="1"/>
          <p:nvPr/>
        </p:nvSpPr>
        <p:spPr>
          <a:xfrm>
            <a:off x="6489178" y="271790"/>
            <a:ext cx="2390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Ngày dạy 10-14/2/2020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" y="304800"/>
            <a:ext cx="2072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7. Cũng cố vận dụng</a:t>
            </a:r>
            <a:endParaRPr lang="vi-VN" b="1"/>
          </a:p>
        </p:txBody>
      </p:sp>
      <p:sp>
        <p:nvSpPr>
          <p:cNvPr id="6" name="TextBox 5"/>
          <p:cNvSpPr txBox="1"/>
          <p:nvPr/>
        </p:nvSpPr>
        <p:spPr>
          <a:xfrm>
            <a:off x="685800" y="11430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Em hãy trả lời câu hỏi và bài tập sgk</a:t>
            </a:r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2917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93301" y="1743501"/>
            <a:ext cx="27671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Xóa </a:t>
            </a:r>
            <a:r>
              <a:rPr lang="en-US" sz="200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bản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Chèn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thêm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bản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Sao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chép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bản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Char char="-"/>
            </a:pPr>
            <a:r>
              <a:rPr lang="en-US" sz="2000" smtClean="0">
                <a:latin typeface="Arial" pitchFamily="34" charset="0"/>
                <a:cs typeface="Arial" pitchFamily="34" charset="0"/>
              </a:rPr>
              <a:t>Di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chuyển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bản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73928" y="691346"/>
            <a:ext cx="32864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Chỉnh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sửa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3502967"/>
            <a:ext cx="3377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bản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408227"/>
            <a:ext cx="836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B1: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Đưa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trỏ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chuột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tác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động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398827"/>
            <a:ext cx="798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B2.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Nhấn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giữ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chuột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kéo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thả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cuối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cùng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đó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685800"/>
            <a:ext cx="23374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Xóa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bản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3429000"/>
            <a:ext cx="72971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phím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Backspace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xóa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phía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trước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trỏ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soạn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thảo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phím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Delete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xóa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trỏ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soạn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thảo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9101" y="605847"/>
            <a:ext cx="3068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Chèn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2577531"/>
            <a:ext cx="3180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1610325"/>
            <a:ext cx="6914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X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ác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chèn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đưa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trỏ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chèn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3429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B1.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sao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chép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B2.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Nhấn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phím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Ctrl+C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chuột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tượng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Copy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thanh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Home)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B3.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Đưa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trỏ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mới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dán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B4.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Nhấn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phím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Ctrl+V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chuột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tượng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Paste)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thanh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cụ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21809" y="704572"/>
            <a:ext cx="3243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Di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chuyển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bản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774209"/>
            <a:ext cx="7924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B1.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văn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cần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chuyển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B2.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Nhấn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phím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Ctrl+X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chuột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vào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tượng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Cut 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thanh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cụ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bảng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chọn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Home)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B3.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Đưa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con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trỏ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mới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dán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B4.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Nhấn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tổ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phím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Ctrl+V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(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hoặc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nháy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chuột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tượng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Paste)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thanh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công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cụ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00200" y="4332356"/>
            <a:ext cx="1943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6</a:t>
            </a:r>
            <a:r>
              <a:rPr lang="en-US" sz="2400" b="1" smtClean="0">
                <a:latin typeface="Arial" pitchFamily="34" charset="0"/>
                <a:cs typeface="Arial" pitchFamily="34" charset="0"/>
              </a:rPr>
              <a:t>. Củng cố: 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5105400"/>
            <a:ext cx="6705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>
                <a:latin typeface="Arial" pitchFamily="34" charset="0"/>
                <a:cs typeface="Arial" pitchFamily="34" charset="0"/>
              </a:rPr>
              <a:t>Nhắc lại các bước sao chép văn bản</a:t>
            </a:r>
          </a:p>
          <a:p>
            <a:r>
              <a:rPr lang="en-US" sz="2000">
                <a:latin typeface="Arial" pitchFamily="34" charset="0"/>
                <a:cs typeface="Arial" pitchFamily="34" charset="0"/>
              </a:rPr>
              <a:t>Nhắc lại các bước mở văn bản đã có trong máy tính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9600" y="152400"/>
            <a:ext cx="56220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Chình sửa nhanh, tìm kiếm và thay thế</a:t>
            </a:r>
            <a:endParaRPr lang="vi-V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8033" y="521732"/>
            <a:ext cx="8277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- Em hãy sửa từ gạo có trong bài “ khi mẹ vắng nhà” thành từ lúa, và tìm trong bài có bao nhiêu từ lúa </a:t>
            </a:r>
            <a:endParaRPr lang="vi-VN"/>
          </a:p>
        </p:txBody>
      </p:sp>
      <p:sp>
        <p:nvSpPr>
          <p:cNvPr id="10" name="Rectangle 9"/>
          <p:cNvSpPr/>
          <p:nvPr/>
        </p:nvSpPr>
        <p:spPr>
          <a:xfrm>
            <a:off x="990600" y="1202353"/>
            <a:ext cx="60266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1600">
                <a:solidFill>
                  <a:srgbClr val="492F1A"/>
                </a:solidFill>
                <a:latin typeface="Patrick Hand"/>
              </a:rPr>
              <a:t>Khi Mẹ Vắng Nhà</a:t>
            </a:r>
          </a:p>
          <a:p>
            <a:r>
              <a:rPr lang="vi-VN" sz="1600">
                <a:solidFill>
                  <a:srgbClr val="333333"/>
                </a:solidFill>
                <a:latin typeface="Helvetica Neue"/>
              </a:rPr>
              <a:t>Tác giả: </a:t>
            </a:r>
            <a:r>
              <a:rPr lang="vi-VN" sz="1600">
                <a:solidFill>
                  <a:srgbClr val="FF6A00"/>
                </a:solidFill>
                <a:latin typeface="Helvetica Neue"/>
                <a:hlinkClick r:id="rId2" tooltip="Nhà thơ Trần Đăng Khoa"/>
              </a:rPr>
              <a:t>Trần Đăng Khoa</a:t>
            </a:r>
            <a:endParaRPr lang="vi-VN" sz="1600">
              <a:solidFill>
                <a:srgbClr val="333333"/>
              </a:solidFill>
              <a:latin typeface="Helvetica Neue"/>
            </a:endParaRPr>
          </a:p>
          <a:p>
            <a:r>
              <a:rPr lang="vi-VN" sz="1600">
                <a:solidFill>
                  <a:srgbClr val="333333"/>
                </a:solidFill>
                <a:latin typeface="Helvetica Neue"/>
              </a:rPr>
              <a:t>Khi mẹ vắng nhà, em luộc khoai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Khi mẹ vắng nhà, em cùng chị giã gạo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Khi mẹ vắng nhà, em thổi cơm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Khi mẹ vắng nhà, em nhổ cỏ vườn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Khi mẹ vắng nhà, em quét sân và quét cổng.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/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Sớm mẹ về, thấy khoai đã chín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Buổi mẹ về, gạo đã trắng tinh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Trưa mẹ về, cơm dẻo và ngon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Chiều mẹ về, cỏ đã quang vườn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Tối mẹ về, cổng nhà sạch sẽ.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/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Mẹ bảo em : Dạo này ngoan thế!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- Không, mẹ ơi! Con đã ngoan đâu!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Áo mẹ mưa bạc màu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Đầu mẹ nắng cháy tóc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Mẹ ngày đêm khó nhọc</a:t>
            </a:r>
            <a:br>
              <a:rPr lang="vi-VN" sz="1600">
                <a:solidFill>
                  <a:srgbClr val="333333"/>
                </a:solidFill>
                <a:latin typeface="Helvetica Neue"/>
              </a:rPr>
            </a:br>
            <a:r>
              <a:rPr lang="vi-VN" sz="1600">
                <a:solidFill>
                  <a:srgbClr val="333333"/>
                </a:solidFill>
                <a:latin typeface="Helvetica Neue"/>
              </a:rPr>
              <a:t>Con chưa ngoan, chưa ngoan!</a:t>
            </a:r>
            <a:endParaRPr lang="vi-VN" sz="1600" b="0" i="0">
              <a:solidFill>
                <a:srgbClr val="333333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754344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3862" y="844959"/>
            <a:ext cx="841293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 kiếm để tìm kiếm </a:t>
            </a:r>
          </a:p>
          <a:p>
            <a:pPr marL="285750" indent="-285750"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 tìm kiếm từ hoặc cụm từ em phải mật một khoảng thời gian nhất định. </a:t>
            </a:r>
          </a:p>
          <a:p>
            <a:pPr marL="285750" indent="-285750"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 tìm kiếm  bằng máy tính ta thực hiện chỉ trong giây lát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B1. Nháy chuột vào Home-&gt;chọn Replace-Find hoặc chọn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B2. Gõ từ muốn tìm vào ô Find what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B3. Nháy chọn Find next để tìm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B4. Từ được tìm sẽ ở chế độ được chọn</a:t>
            </a:r>
            <a:endParaRPr lang="vi-VN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3947429"/>
            <a:ext cx="741227" cy="2911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7227" y="3810001"/>
            <a:ext cx="92392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170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687164"/>
            <a:ext cx="8747545" cy="44432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96265" y="687164"/>
            <a:ext cx="1251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Từ tìm thấy</a:t>
            </a:r>
            <a:endParaRPr lang="vi-VN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8121295" y="970148"/>
            <a:ext cx="145822" cy="706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6248400" y="857260"/>
            <a:ext cx="1872895" cy="30289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38620"/>
            <a:ext cx="5029200" cy="1907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197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F553C-B3C8-4FE6-A2E5-4C0687EBED9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533400"/>
            <a:ext cx="1676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Thay thế</a:t>
            </a:r>
            <a:endParaRPr lang="vi-VN" sz="24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950" y="2536686"/>
            <a:ext cx="6724650" cy="247346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9600" y="1079605"/>
            <a:ext cx="45448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B1. Nháy chuột vào Home-&gt;chọn Replace</a:t>
            </a:r>
            <a:endParaRPr lang="vi-VN" sz="200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7337" y="995065"/>
            <a:ext cx="923925" cy="1143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76400" y="1828800"/>
            <a:ext cx="35601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Gõ từ  có trong  văn bản vào</a:t>
            </a:r>
            <a:endParaRPr lang="vi-VN" sz="2000"/>
          </a:p>
        </p:txBody>
      </p:sp>
      <p:sp>
        <p:nvSpPr>
          <p:cNvPr id="10" name="TextBox 9"/>
          <p:cNvSpPr txBox="1"/>
          <p:nvPr/>
        </p:nvSpPr>
        <p:spPr>
          <a:xfrm>
            <a:off x="-30707" y="4267200"/>
            <a:ext cx="28908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Gõ từ mới muốn thay vào </a:t>
            </a:r>
            <a:endParaRPr lang="vi-VN" sz="2000"/>
          </a:p>
        </p:txBody>
      </p:sp>
      <p:sp>
        <p:nvSpPr>
          <p:cNvPr id="11" name="TextBox 10"/>
          <p:cNvSpPr txBox="1"/>
          <p:nvPr/>
        </p:nvSpPr>
        <p:spPr>
          <a:xfrm>
            <a:off x="2590800" y="501015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/>
              <a:t>Nháy nút Replace thay từng từ một. Nút Replace All thay tất cả  </a:t>
            </a:r>
            <a:endParaRPr lang="vi-VN" sz="200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362200" y="2020437"/>
            <a:ext cx="262236" cy="132340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1939034" y="3981450"/>
            <a:ext cx="600672" cy="381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060209" y="4667310"/>
            <a:ext cx="304800" cy="381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40857" y="4667310"/>
            <a:ext cx="1664743" cy="43809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19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516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42</cp:revision>
  <dcterms:created xsi:type="dcterms:W3CDTF">2017-01-17T02:27:01Z</dcterms:created>
  <dcterms:modified xsi:type="dcterms:W3CDTF">2020-01-31T04:22:26Z</dcterms:modified>
</cp:coreProperties>
</file>